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5" r:id="rId5"/>
    <p:sldId id="264" r:id="rId6"/>
    <p:sldId id="259" r:id="rId7"/>
    <p:sldId id="260" r:id="rId8"/>
    <p:sldId id="267" r:id="rId9"/>
    <p:sldId id="263" r:id="rId10"/>
    <p:sldId id="287" r:id="rId11"/>
    <p:sldId id="268" r:id="rId12"/>
    <p:sldId id="269" r:id="rId13"/>
    <p:sldId id="271" r:id="rId14"/>
    <p:sldId id="270" r:id="rId15"/>
    <p:sldId id="275" r:id="rId16"/>
    <p:sldId id="274" r:id="rId17"/>
    <p:sldId id="272" r:id="rId18"/>
    <p:sldId id="276" r:id="rId19"/>
    <p:sldId id="273" r:id="rId20"/>
    <p:sldId id="282" r:id="rId21"/>
    <p:sldId id="279" r:id="rId22"/>
    <p:sldId id="285" r:id="rId23"/>
    <p:sldId id="288" r:id="rId24"/>
    <p:sldId id="280" r:id="rId25"/>
    <p:sldId id="281" r:id="rId26"/>
    <p:sldId id="286" r:id="rId27"/>
    <p:sldId id="289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253BC-DA07-4D0F-BB2D-782EF2168A0D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22540-9781-4A21-BA5F-92D5EBC3A6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D415-D032-4A34-B9B7-A07F82C56741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0ED7-A652-494A-8DBD-F52E01424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D415-D032-4A34-B9B7-A07F82C56741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0ED7-A652-494A-8DBD-F52E01424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D415-D032-4A34-B9B7-A07F82C56741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0ED7-A652-494A-8DBD-F52E01424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D415-D032-4A34-B9B7-A07F82C56741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0ED7-A652-494A-8DBD-F52E01424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D415-D032-4A34-B9B7-A07F82C56741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0ED7-A652-494A-8DBD-F52E01424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D415-D032-4A34-B9B7-A07F82C56741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0ED7-A652-494A-8DBD-F52E01424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D415-D032-4A34-B9B7-A07F82C56741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0ED7-A652-494A-8DBD-F52E01424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D415-D032-4A34-B9B7-A07F82C56741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0ED7-A652-494A-8DBD-F52E01424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D415-D032-4A34-B9B7-A07F82C56741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0ED7-A652-494A-8DBD-F52E01424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D415-D032-4A34-B9B7-A07F82C56741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0ED7-A652-494A-8DBD-F52E01424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D415-D032-4A34-B9B7-A07F82C56741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0ED7-A652-494A-8DBD-F52E01424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DD415-D032-4A34-B9B7-A07F82C56741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60ED7-A652-494A-8DBD-F52E01424F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6226196"/>
          </a:xfrm>
        </p:spPr>
        <p:txBody>
          <a:bodyPr>
            <a:normAutofit/>
          </a:bodyPr>
          <a:lstStyle/>
          <a:p>
            <a:r>
              <a:rPr lang="ru-RU" sz="7200" dirty="0"/>
              <a:t>Отчёт по мероприятиям </a:t>
            </a:r>
            <a:br>
              <a:rPr lang="ru-RU" sz="7200" dirty="0"/>
            </a:br>
            <a:r>
              <a:rPr lang="ru-RU" sz="7200" dirty="0"/>
              <a:t>в 1 классах</a:t>
            </a:r>
            <a:br>
              <a:rPr lang="ru-RU" sz="7200" dirty="0"/>
            </a:br>
            <a:br>
              <a:rPr lang="ru-RU" sz="7200" dirty="0"/>
            </a:br>
            <a:r>
              <a:rPr lang="ru-RU" sz="2000" dirty="0"/>
              <a:t>2019-2020 </a:t>
            </a:r>
            <a:r>
              <a:rPr lang="ru-RU" sz="2000" dirty="0" err="1"/>
              <a:t>уч.год</a:t>
            </a:r>
            <a:endParaRPr lang="ru-RU" sz="7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https://sun9-34.userapi.com/c855720/v855720141/131fa2/Bf653b6Nz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7905805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15016"/>
            <a:ext cx="5486400" cy="928694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Помощь пернатым друзьям.</a:t>
            </a:r>
          </a:p>
        </p:txBody>
      </p:sp>
      <p:pic>
        <p:nvPicPr>
          <p:cNvPr id="19460" name="Picture 4" descr="https://sun9-44.userapi.com/N8XjSrEHFmPhck6nsWT-cAfwuoMPiBQYsy1FFg/oYd3W-POfRg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214290"/>
            <a:ext cx="7096696" cy="53225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990620"/>
          </a:xfrm>
        </p:spPr>
        <p:txBody>
          <a:bodyPr>
            <a:noAutofit/>
          </a:bodyPr>
          <a:lstStyle/>
          <a:p>
            <a:r>
              <a:rPr lang="ru-RU" sz="2800" dirty="0"/>
              <a:t>Новогоднее поздравление другу по почте.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18436" name="Picture 4" descr="https://sun9-20.userapi.com/LgaoQXT112eiSbQWw-A-wVqiSFCox2LS1-HWQQ/kDHuf2M6iI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428604"/>
            <a:ext cx="3370263" cy="44936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97436"/>
          </a:xfrm>
        </p:spPr>
        <p:txBody>
          <a:bodyPr>
            <a:normAutofit/>
          </a:bodyPr>
          <a:lstStyle/>
          <a:p>
            <a:r>
              <a:rPr lang="ru-RU" sz="7200" dirty="0"/>
              <a:t>Праздник «Новогодняя сказка»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sun9-45.userapi.com/-b83aWYeICEFzo3ZNE9Tb2G7DHv0KH8YJT1Gfg/m7ApSySFxTQ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500042"/>
            <a:ext cx="7704136" cy="5778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sun9-33.userapi.com/c205620/v205620538/1c7b5/JD7M9nyubEc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8714"/>
            <a:ext cx="8429684" cy="6322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72140"/>
            <a:ext cx="5486400" cy="1071570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1-Б. Урок, посвящённый снятию блокады Ленинграда.</a:t>
            </a:r>
          </a:p>
        </p:txBody>
      </p:sp>
      <p:pic>
        <p:nvPicPr>
          <p:cNvPr id="32770" name="Picture 2" descr="https://sun9-57.userapi.com/NyetMpigPwaxRwUfKUkpE3Ur0UhAfeNFCAohtg/gfkVcZa2iiU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423028"/>
            <a:ext cx="6715172" cy="4863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Конкурс чтецов. 1 -Б  класс. Сергеева Валя заняла 3 место.</a:t>
            </a:r>
          </a:p>
        </p:txBody>
      </p:sp>
      <p:pic>
        <p:nvPicPr>
          <p:cNvPr id="30722" name="Picture 2" descr="https://sun9-36.userapi.com/NUm7bp4ht8tnkEOGetGvQv1QzkqWhV6G30N_jA/5cjMKDKloW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231758"/>
            <a:ext cx="6858048" cy="5143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500702"/>
            <a:ext cx="5486400" cy="671498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Рождественский ангел.</a:t>
            </a:r>
          </a:p>
        </p:txBody>
      </p:sp>
      <p:pic>
        <p:nvPicPr>
          <p:cNvPr id="35842" name="Picture 2" descr="https://sun9-39.userapi.com/pjvD0X9nJCyHuqbdjD_hlcGZ1GPZMGZ5Pr2ANw/G7oECfGK84c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428604"/>
            <a:ext cx="6644255" cy="4983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7290" y="5367338"/>
            <a:ext cx="6500858" cy="804862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pPr algn="ctr"/>
            <a:r>
              <a:rPr lang="ru-RU" sz="3600" dirty="0"/>
              <a:t>1-А класс. Защита проекта.</a:t>
            </a:r>
          </a:p>
        </p:txBody>
      </p:sp>
      <p:pic>
        <p:nvPicPr>
          <p:cNvPr id="29698" name="Picture 2" descr="https://sun9-66.userapi.com/2QaeM11HvfNdnN63Tht0KUp4EMdjc-fF7BE7MQ/gisSoGi62q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71480"/>
            <a:ext cx="6418268" cy="4813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s://sun9-44.userapi.com/c855324/v855324991/d86af/Q92TepwiDY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714356"/>
            <a:ext cx="7374492" cy="5530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2800" dirty="0"/>
              <a:t>1-Б класс. Мастер-класс по расписыванию пряников.</a:t>
            </a:r>
          </a:p>
        </p:txBody>
      </p:sp>
      <p:pic>
        <p:nvPicPr>
          <p:cNvPr id="41986" name="Picture 2" descr="https://sun9-15.userapi.com/dG7S64Xf8jYpCLFxrdVzJdQfh1NOJUmrmpl1-g/1EFq1FiRot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214290"/>
            <a:ext cx="6929454" cy="5197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857892"/>
            <a:ext cx="5486400" cy="785818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1-Б класс. Кукольный театр.</a:t>
            </a:r>
          </a:p>
          <a:p>
            <a:endParaRPr lang="ru-RU" sz="2800" dirty="0"/>
          </a:p>
        </p:txBody>
      </p:sp>
      <p:pic>
        <p:nvPicPr>
          <p:cNvPr id="37890" name="Picture 2" descr="https://sun9-47.userapi.com/vCWv3d0KHQZWifwyAOnf7b36SBiSVGDccVehRg/9SQZgewtPcQ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214290"/>
            <a:ext cx="3941769" cy="52556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Пионеры в гостях у 1-А класса.</a:t>
            </a:r>
          </a:p>
        </p:txBody>
      </p:sp>
      <p:pic>
        <p:nvPicPr>
          <p:cNvPr id="45058" name="Picture 2" descr="https://sun9-36.userapi.com/oTfqyVJXFH9CcfKI8yj6qMB77vBUAyTLA8qAOg/yG6sFvabCPg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0"/>
            <a:ext cx="5370485" cy="5370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97436"/>
          </a:xfrm>
        </p:spPr>
        <p:txBody>
          <a:bodyPr>
            <a:normAutofit/>
          </a:bodyPr>
          <a:lstStyle/>
          <a:p>
            <a:r>
              <a:rPr lang="ru-RU" sz="8800" dirty="0"/>
              <a:t>Прощание с Азбукой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s://sun9-23.userapi.com/Fg-r-3G0SrttaJ_Gz-RkyewUhbcwQjtoc59BGQ/pwUaTyQkLs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0"/>
            <a:ext cx="6572272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s://sun9-49.userapi.com/R8VdVFbJQlhN9f92wvu1lbAXh7V_sUrbXX355g/8cfKQoF5O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8834094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6" name="Picture 6" descr="https://sun9-63.userapi.com/D9QqxbMUAeb4a06-iw3_No4XWutLRp91GtSQcg/0eyd1vMH-rs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204" y="231758"/>
            <a:ext cx="6739506" cy="5054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5869006"/>
          </a:xfrm>
        </p:spPr>
        <p:txBody>
          <a:bodyPr>
            <a:normAutofit/>
          </a:bodyPr>
          <a:lstStyle/>
          <a:p>
            <a:r>
              <a:rPr lang="ru-RU" sz="8000" dirty="0"/>
              <a:t>Акция. Сбор макулатуры.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1-А класс 2 место</a:t>
            </a:r>
          </a:p>
        </p:txBody>
      </p:sp>
      <p:pic>
        <p:nvPicPr>
          <p:cNvPr id="44034" name="Picture 2" descr="https://sun9-68.userapi.com/56KVCGHEHAl3CXD2zO-JlOsqzYcLDHkDC7_iMw/h8ga3WsVYi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428604"/>
            <a:ext cx="6620443" cy="4965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1-Б класс – 1 место</a:t>
            </a:r>
          </a:p>
        </p:txBody>
      </p:sp>
      <p:pic>
        <p:nvPicPr>
          <p:cNvPr id="5" name="Picture 2" descr="https://sun9-20.userapi.com/liTzGACdwiEdZkjrol79ytFH6dDHp4Xbr-HClw/EGuiXvfx6P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357166"/>
            <a:ext cx="5375367" cy="4970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un9-4.userapi.com/c857624/v857624487/5fa41/qzrTFTHveM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500042"/>
            <a:ext cx="8023805" cy="60178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sun9-55.userapi.com/c855424/v855424496/dc949/Zn43t8syx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513028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654692"/>
          </a:xfrm>
        </p:spPr>
        <p:txBody>
          <a:bodyPr>
            <a:normAutofit/>
          </a:bodyPr>
          <a:lstStyle/>
          <a:p>
            <a:r>
              <a:rPr lang="ru-RU" sz="7200" dirty="0"/>
              <a:t>Посвящение в первоклассники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sun9-52.userapi.com/c857536/v857536708/754fd/vZHRVIht6Q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800105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sun9-34.userapi.com/c853428/v853428345/ed11e/ycQ_MAMV2jw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912" y="214290"/>
            <a:ext cx="8175178" cy="6131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5011750"/>
          </a:xfrm>
        </p:spPr>
        <p:txBody>
          <a:bodyPr>
            <a:normAutofit/>
          </a:bodyPr>
          <a:lstStyle/>
          <a:p>
            <a:r>
              <a:rPr lang="ru-RU" sz="7200" dirty="0"/>
              <a:t>Помощь городскому приюту для животных «Милосердие»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80" name="Picture 4" descr="https://sun9-29.userapi.com/c855720/v855720141/131fbe/9iQ_fY8p8gY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1000108"/>
            <a:ext cx="7144321" cy="5358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109</Words>
  <Application>Microsoft Office PowerPoint</Application>
  <PresentationFormat>Экран (4:3)</PresentationFormat>
  <Paragraphs>18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Тема Office</vt:lpstr>
      <vt:lpstr>Отчёт по мероприятиям  в 1 классах  2019-2020 уч.год</vt:lpstr>
      <vt:lpstr>Презентация PowerPoint</vt:lpstr>
      <vt:lpstr>Презентация PowerPoint</vt:lpstr>
      <vt:lpstr>Презентация PowerPoint</vt:lpstr>
      <vt:lpstr>Посвящение в первоклассники</vt:lpstr>
      <vt:lpstr>Презентация PowerPoint</vt:lpstr>
      <vt:lpstr>Презентация PowerPoint</vt:lpstr>
      <vt:lpstr>Помощь городскому приюту для животных «Милосердие»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Праздник «Новогодняя сказка»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Прощание с Азбукой</vt:lpstr>
      <vt:lpstr>Презентация PowerPoint</vt:lpstr>
      <vt:lpstr>Презентация PowerPoint</vt:lpstr>
      <vt:lpstr>Презентация PowerPoint</vt:lpstr>
      <vt:lpstr>Акция. Сбор макулатуры.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письма в первом классе Слолва отвечающие на вопросы  «Что делать?», Что сделать?»</dc:title>
  <dc:creator>Admin</dc:creator>
  <cp:lastModifiedBy>Александр Дорофеев</cp:lastModifiedBy>
  <cp:revision>45</cp:revision>
  <dcterms:created xsi:type="dcterms:W3CDTF">2012-03-18T13:02:36Z</dcterms:created>
  <dcterms:modified xsi:type="dcterms:W3CDTF">2020-07-01T08:11:04Z</dcterms:modified>
</cp:coreProperties>
</file>